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73" r:id="rId3"/>
    <p:sldId id="283" r:id="rId4"/>
    <p:sldId id="257" r:id="rId5"/>
    <p:sldId id="258" r:id="rId6"/>
    <p:sldId id="259" r:id="rId7"/>
    <p:sldId id="261" r:id="rId8"/>
    <p:sldId id="269" r:id="rId9"/>
    <p:sldId id="270" r:id="rId10"/>
    <p:sldId id="271" r:id="rId11"/>
    <p:sldId id="272" r:id="rId12"/>
    <p:sldId id="274" r:id="rId13"/>
    <p:sldId id="276" r:id="rId14"/>
    <p:sldId id="278" r:id="rId15"/>
    <p:sldId id="279" r:id="rId16"/>
    <p:sldId id="285" r:id="rId17"/>
    <p:sldId id="287" r:id="rId18"/>
    <p:sldId id="288" r:id="rId19"/>
    <p:sldId id="289" r:id="rId20"/>
    <p:sldId id="290" r:id="rId21"/>
    <p:sldId id="292" r:id="rId22"/>
    <p:sldId id="294" r:id="rId23"/>
    <p:sldId id="295" r:id="rId24"/>
    <p:sldId id="297" r:id="rId25"/>
    <p:sldId id="298" r:id="rId26"/>
    <p:sldId id="299" r:id="rId27"/>
    <p:sldId id="301" r:id="rId28"/>
    <p:sldId id="302" r:id="rId29"/>
    <p:sldId id="303" r:id="rId30"/>
    <p:sldId id="304" r:id="rId31"/>
    <p:sldId id="306" r:id="rId32"/>
    <p:sldId id="309" r:id="rId33"/>
    <p:sldId id="312" r:id="rId34"/>
    <p:sldId id="310" r:id="rId35"/>
    <p:sldId id="313" r:id="rId36"/>
    <p:sldId id="315" r:id="rId37"/>
    <p:sldId id="316" r:id="rId38"/>
    <p:sldId id="328" r:id="rId39"/>
    <p:sldId id="317" r:id="rId40"/>
    <p:sldId id="319" r:id="rId41"/>
    <p:sldId id="323" r:id="rId42"/>
    <p:sldId id="329" r:id="rId43"/>
    <p:sldId id="331" r:id="rId44"/>
    <p:sldId id="333" r:id="rId45"/>
    <p:sldId id="334" r:id="rId46"/>
    <p:sldId id="335" r:id="rId47"/>
    <p:sldId id="337" r:id="rId48"/>
    <p:sldId id="338" r:id="rId49"/>
    <p:sldId id="339" r:id="rId50"/>
    <p:sldId id="340" r:id="rId51"/>
    <p:sldId id="341" r:id="rId52"/>
    <p:sldId id="342" r:id="rId53"/>
    <p:sldId id="343" r:id="rId54"/>
    <p:sldId id="344" r:id="rId55"/>
    <p:sldId id="345" r:id="rId56"/>
    <p:sldId id="346" r:id="rId57"/>
    <p:sldId id="347" r:id="rId58"/>
    <p:sldId id="348" r:id="rId59"/>
    <p:sldId id="349" r:id="rId60"/>
    <p:sldId id="351" r:id="rId61"/>
    <p:sldId id="353" r:id="rId62"/>
    <p:sldId id="367" r:id="rId63"/>
    <p:sldId id="369" r:id="rId64"/>
    <p:sldId id="370" r:id="rId65"/>
    <p:sldId id="376" r:id="rId66"/>
    <p:sldId id="372" r:id="rId67"/>
    <p:sldId id="373" r:id="rId68"/>
    <p:sldId id="374" r:id="rId69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083F65A-C4F8-4C1E-8692-3462D6F0F54B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49788C2-594F-4328-9E50-3AE1EDEA8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9091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285728"/>
            <a:ext cx="5143500" cy="6286544"/>
          </a:xfrm>
          <a:prstGeom prst="rect">
            <a:avLst/>
          </a:prstGeom>
          <a:ln w="1905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advTm="4328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04225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85786" y="357166"/>
            <a:ext cx="7620021" cy="571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594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32469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71472" y="357166"/>
            <a:ext cx="8072462" cy="6054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234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55169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571480"/>
            <a:ext cx="7048517" cy="528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25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56766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857224" y="428604"/>
            <a:ext cx="7429520" cy="5572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406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60616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428604"/>
            <a:ext cx="7620021" cy="571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97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664723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11607" b="15476"/>
          <a:stretch>
            <a:fillRect/>
          </a:stretch>
        </p:blipFill>
        <p:spPr>
          <a:xfrm>
            <a:off x="1071538" y="571480"/>
            <a:ext cx="7072362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16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87934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142976" y="428604"/>
            <a:ext cx="7643834" cy="57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62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89615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857224" y="571480"/>
            <a:ext cx="7572396" cy="5679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79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92618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500042"/>
            <a:ext cx="7286644" cy="546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875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896036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928662" y="428604"/>
            <a:ext cx="7286644" cy="546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5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08375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642910" y="357166"/>
            <a:ext cx="7929586" cy="594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5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1545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928662" y="428604"/>
            <a:ext cx="7500958" cy="5625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17920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85786" y="285728"/>
            <a:ext cx="8072462" cy="6054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437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18677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642910" y="285728"/>
            <a:ext cx="8072462" cy="6054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25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39831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428604"/>
            <a:ext cx="7643834" cy="57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453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43928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500042"/>
            <a:ext cx="7858148" cy="5893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469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62335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71538" y="642918"/>
            <a:ext cx="6953299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422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67370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357166"/>
            <a:ext cx="7929586" cy="594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312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4968218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00034" y="357166"/>
            <a:ext cx="7786710" cy="5840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422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050286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l="4347" t="4494" r="14493" b="19101"/>
          <a:stretch>
            <a:fillRect/>
          </a:stretch>
        </p:blipFill>
        <p:spPr>
          <a:xfrm>
            <a:off x="2214546" y="357166"/>
            <a:ext cx="4714908" cy="5725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406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141513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12381"/>
          <a:stretch>
            <a:fillRect/>
          </a:stretch>
        </p:blipFill>
        <p:spPr>
          <a:xfrm>
            <a:off x="1357290" y="500042"/>
            <a:ext cx="6572296" cy="5625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797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156198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l="16667" r="9259"/>
          <a:stretch>
            <a:fillRect/>
          </a:stretch>
        </p:blipFill>
        <p:spPr>
          <a:xfrm>
            <a:off x="2071670" y="500042"/>
            <a:ext cx="5715040" cy="578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56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24696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500042"/>
            <a:ext cx="7715272" cy="578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62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25994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357166"/>
            <a:ext cx="7643834" cy="57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16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27304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00034" y="285728"/>
            <a:ext cx="8143900" cy="610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703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0424999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l="6944" r="11111" b="11458"/>
          <a:stretch>
            <a:fillRect/>
          </a:stretch>
        </p:blipFill>
        <p:spPr>
          <a:xfrm>
            <a:off x="2357422" y="357166"/>
            <a:ext cx="4214842" cy="6072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4297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066243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15315" b="19519"/>
          <a:stretch>
            <a:fillRect/>
          </a:stretch>
        </p:blipFill>
        <p:spPr>
          <a:xfrm>
            <a:off x="1357290" y="1000108"/>
            <a:ext cx="6715172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46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076851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9565" b="10725"/>
          <a:stretch>
            <a:fillRect/>
          </a:stretch>
        </p:blipFill>
        <p:spPr>
          <a:xfrm>
            <a:off x="857224" y="428604"/>
            <a:ext cx="7429552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72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11912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642910" y="285728"/>
            <a:ext cx="8001024" cy="600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81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203464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19820" b="12312"/>
          <a:stretch>
            <a:fillRect/>
          </a:stretch>
        </p:blipFill>
        <p:spPr>
          <a:xfrm>
            <a:off x="1214414" y="571480"/>
            <a:ext cx="6357982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375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79660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642910" y="428604"/>
            <a:ext cx="7643834" cy="57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19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93219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214546" y="428604"/>
            <a:ext cx="4500576" cy="60007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5016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87789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71670" y="214290"/>
            <a:ext cx="4643452" cy="6191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4469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195604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143108" y="214290"/>
            <a:ext cx="4714890" cy="62865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437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022629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16071"/>
          <a:stretch>
            <a:fillRect/>
          </a:stretch>
        </p:blipFill>
        <p:spPr>
          <a:xfrm>
            <a:off x="1214414" y="428604"/>
            <a:ext cx="6715172" cy="600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969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17430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00034" y="785794"/>
            <a:ext cx="7643866" cy="573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>
            <a:off x="2714612" y="2928934"/>
            <a:ext cx="142876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4844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379057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22794"/>
          <a:stretch>
            <a:fillRect/>
          </a:stretch>
        </p:blipFill>
        <p:spPr>
          <a:xfrm>
            <a:off x="1928794" y="714356"/>
            <a:ext cx="5000660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344"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221429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33544"/>
          <a:stretch>
            <a:fillRect/>
          </a:stretch>
        </p:blipFill>
        <p:spPr>
          <a:xfrm>
            <a:off x="1714480" y="571480"/>
            <a:ext cx="5000660" cy="5643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03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237553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39806"/>
          <a:stretch>
            <a:fillRect/>
          </a:stretch>
        </p:blipFill>
        <p:spPr>
          <a:xfrm>
            <a:off x="2285984" y="571480"/>
            <a:ext cx="4429156" cy="5518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>
            <a:off x="3357554" y="1928802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4484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266642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30696"/>
          <a:stretch>
            <a:fillRect/>
          </a:stretch>
        </p:blipFill>
        <p:spPr>
          <a:xfrm>
            <a:off x="1714480" y="714356"/>
            <a:ext cx="5214974" cy="5643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72"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38884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71538" y="785794"/>
            <a:ext cx="6572264" cy="4929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5328"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406270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l="23810" r="21904"/>
          <a:stretch>
            <a:fillRect/>
          </a:stretch>
        </p:blipFill>
        <p:spPr>
          <a:xfrm>
            <a:off x="2643174" y="500042"/>
            <a:ext cx="4071966" cy="5625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>
            <a:off x="3571868" y="2143116"/>
            <a:ext cx="214314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4125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48644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142976" y="642918"/>
            <a:ext cx="7215206" cy="5411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969"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51364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642910" y="357166"/>
            <a:ext cx="8072494" cy="6054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09"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53470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71538" y="928670"/>
            <a:ext cx="7334269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656">
    <p:zo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580261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7071"/>
          <a:stretch>
            <a:fillRect/>
          </a:stretch>
        </p:blipFill>
        <p:spPr>
          <a:xfrm>
            <a:off x="1428728" y="642918"/>
            <a:ext cx="6572296" cy="530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25">
    <p:zo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59939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142976" y="428604"/>
            <a:ext cx="7215206" cy="5411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57">
    <p:zo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61957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71472" y="428604"/>
            <a:ext cx="7858148" cy="5893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31"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64569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85786" y="357166"/>
            <a:ext cx="7358082" cy="5518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359">
    <p:zo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66858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500034" y="285728"/>
            <a:ext cx="7905773" cy="5929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985"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73405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428604"/>
            <a:ext cx="7786710" cy="5840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3719">
    <p:zo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844369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t="22892" b="6024"/>
          <a:stretch>
            <a:fillRect/>
          </a:stretch>
        </p:blipFill>
        <p:spPr>
          <a:xfrm>
            <a:off x="642910" y="1214422"/>
            <a:ext cx="7905773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563">
    <p:zo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8564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428604"/>
            <a:ext cx="7143768" cy="535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453">
    <p:zo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88902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85786" y="357166"/>
            <a:ext cx="7500958" cy="5625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66"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90041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857224" y="500042"/>
            <a:ext cx="7286644" cy="546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921">
    <p:zo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91129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428604"/>
            <a:ext cx="7429520" cy="5572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31"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919489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b="24579"/>
          <a:stretch>
            <a:fillRect/>
          </a:stretch>
        </p:blipFill>
        <p:spPr>
          <a:xfrm>
            <a:off x="1071538" y="1142984"/>
            <a:ext cx="7072330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141">
    <p:zo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29353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428604"/>
            <a:ext cx="6953267" cy="521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4343">
    <p:zo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01404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571480"/>
            <a:ext cx="7500958" cy="56257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вал 2"/>
          <p:cNvSpPr/>
          <p:nvPr/>
        </p:nvSpPr>
        <p:spPr>
          <a:xfrm>
            <a:off x="2071670" y="1357298"/>
            <a:ext cx="285752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5235">
    <p:zo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03148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14348" y="428604"/>
            <a:ext cx="7500958" cy="5625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468">
    <p:zo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152341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r="32954"/>
          <a:stretch>
            <a:fillRect/>
          </a:stretch>
        </p:blipFill>
        <p:spPr>
          <a:xfrm>
            <a:off x="2500298" y="928670"/>
            <a:ext cx="4214842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141">
    <p:zo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17821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214414" y="500042"/>
            <a:ext cx="6858016" cy="514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547">
    <p:zo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23395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71538" y="571480"/>
            <a:ext cx="7334269" cy="5500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58548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00100" y="357166"/>
            <a:ext cx="7572396" cy="5679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 flipV="1">
            <a:off x="4071934" y="300037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4219">
    <p:zo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46825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142976" y="642918"/>
            <a:ext cx="6929454" cy="5197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4281">
    <p:zo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49118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357290" y="785794"/>
            <a:ext cx="6572264" cy="4929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вал 2"/>
          <p:cNvSpPr/>
          <p:nvPr/>
        </p:nvSpPr>
        <p:spPr>
          <a:xfrm flipH="1">
            <a:off x="2428860" y="2214554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4328">
    <p:zo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595356384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785786" y="500042"/>
            <a:ext cx="7643834" cy="57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406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</TotalTime>
  <Words>0</Words>
  <Application>Microsoft Office PowerPoint</Application>
  <PresentationFormat>Экран (4:3)</PresentationFormat>
  <Paragraphs>0</Paragraphs>
  <Slides>68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home</dc:creator>
  <cp:lastModifiedBy>home</cp:lastModifiedBy>
  <cp:revision>8</cp:revision>
  <dcterms:created xsi:type="dcterms:W3CDTF">2016-02-20T16:11:05Z</dcterms:created>
  <dcterms:modified xsi:type="dcterms:W3CDTF">2016-02-21T12:11:32Z</dcterms:modified>
</cp:coreProperties>
</file>