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73" r:id="rId3"/>
    <p:sldId id="276" r:id="rId4"/>
    <p:sldId id="258" r:id="rId5"/>
    <p:sldId id="259" r:id="rId6"/>
    <p:sldId id="266" r:id="rId7"/>
    <p:sldId id="262" r:id="rId8"/>
    <p:sldId id="260" r:id="rId9"/>
    <p:sldId id="268" r:id="rId10"/>
    <p:sldId id="269" r:id="rId11"/>
    <p:sldId id="278" r:id="rId12"/>
    <p:sldId id="279" r:id="rId13"/>
    <p:sldId id="261" r:id="rId14"/>
    <p:sldId id="270" r:id="rId15"/>
    <p:sldId id="264" r:id="rId16"/>
    <p:sldId id="263" r:id="rId17"/>
    <p:sldId id="265" r:id="rId18"/>
    <p:sldId id="267" r:id="rId19"/>
    <p:sldId id="271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20"/>
    <p:penClr>
      <a:srgbClr val="FF0000"/>
    </p:penClr>
  </p:showPr>
  <p:clrMru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97" autoAdjust="0"/>
    <p:restoredTop sz="94660"/>
  </p:normalViewPr>
  <p:slideViewPr>
    <p:cSldViewPr>
      <p:cViewPr varScale="1">
        <p:scale>
          <a:sx n="68" d="100"/>
          <a:sy n="6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36F250-5C05-403C-B689-747EA8FC122A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40DFE8-462B-4E49-BC36-43D5C80A200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40DFE8-462B-4E49-BC36-43D5C80A2000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2BE91-4EB5-4515-879D-0446D13E5705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C97469D-047B-4D22-A7A7-66CC59CBC9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906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2BE91-4EB5-4515-879D-0446D13E5705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C97469D-047B-4D22-A7A7-66CC59CBC9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906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2BE91-4EB5-4515-879D-0446D13E5705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7469D-047B-4D22-A7A7-66CC59CBC9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Tm="3906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2BE91-4EB5-4515-879D-0446D13E5705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7469D-047B-4D22-A7A7-66CC59CBC9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906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2BE91-4EB5-4515-879D-0446D13E5705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C97469D-047B-4D22-A7A7-66CC59CBC9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advTm="3906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2BE91-4EB5-4515-879D-0446D13E5705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7469D-047B-4D22-A7A7-66CC59CBC9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906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2BE91-4EB5-4515-879D-0446D13E5705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7469D-047B-4D22-A7A7-66CC59CBC9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906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2BE91-4EB5-4515-879D-0446D13E5705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7469D-047B-4D22-A7A7-66CC59CBC9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906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2BE91-4EB5-4515-879D-0446D13E5705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7469D-047B-4D22-A7A7-66CC59CBC9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advTm="3906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2BE91-4EB5-4515-879D-0446D13E5705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7469D-047B-4D22-A7A7-66CC59CBC9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906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2BE91-4EB5-4515-879D-0446D13E5705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97469D-047B-4D22-A7A7-66CC59CBC9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advTm="3906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92BE91-4EB5-4515-879D-0446D13E5705}" type="datetimeFigureOut">
              <a:rPr lang="ru-RU" smtClean="0"/>
              <a:pPr/>
              <a:t>17.09.2015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C97469D-047B-4D22-A7A7-66CC59CBC9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Tm="3906">
    <p:wedge/>
  </p:transition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89;&#1072;&#1076;\Desktop\&#1040;&#1083;&#1077;&#1082;&#1089;&#1077;&#1081;%20&#1056;&#1099;&#1073;&#1085;&#1080;&#1082;&#1086;&#1074;%20-%20&#1044;&#1077;&#1090;&#1089;&#1082;&#1080;&#1081;%20&#1089;&#1072;&#1076;,%20&#1080;&#1079;%20&#1082;_&#1092;%20&#1059;&#1089;&#1072;&#1090;&#1099;&#1081;%20&#1085;&#1103;&#1085;&#1100;%20(mp3ostrov.com).mp3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163_12_39_07_YpRn-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3999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 flipH="1">
            <a:off x="1142974" y="0"/>
            <a:ext cx="7215245" cy="1200329"/>
          </a:xfrm>
          <a:prstGeom prst="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Муниципальное  бюджетное  дошкольное образовательное  учреждение  детский сад</a:t>
            </a:r>
          </a:p>
          <a:p>
            <a:pPr algn="ctr"/>
            <a:r>
              <a:rPr lang="ru-RU" sz="2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mbria" pitchFamily="18" charset="0"/>
              </a:rPr>
              <a:t> « Теремок»</a:t>
            </a:r>
            <a:endParaRPr lang="ru-RU" sz="24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28860" y="6500834"/>
            <a:ext cx="5205764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</a:t>
            </a:r>
            <a:r>
              <a:rPr lang="ru-RU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ород  Зубцов. Тверская область</a:t>
            </a:r>
            <a:endParaRPr lang="ru-RU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" name="Алексей Рыбников - Детский сад, из к_ф Усатый нянь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624918" y="641034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859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5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457200"/>
            <a:ext cx="5214974" cy="838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53358238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229729"/>
            <a:ext cx="6715172" cy="64854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4406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571480"/>
            <a:ext cx="742955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Кто заведует парадом  -</a:t>
            </a:r>
          </a:p>
          <a:p>
            <a:pPr algn="ctr"/>
            <a:r>
              <a:rPr lang="ru-RU" sz="4000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Нашим славным детским садом?</a:t>
            </a:r>
          </a:p>
          <a:p>
            <a:pPr algn="ctr"/>
            <a:r>
              <a:rPr lang="ru-RU" sz="4000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Кто здесь всех главней, важней,</a:t>
            </a:r>
          </a:p>
          <a:p>
            <a:pPr algn="ctr"/>
            <a:r>
              <a:rPr lang="ru-RU" sz="4000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У кого миллион идей?</a:t>
            </a:r>
          </a:p>
          <a:p>
            <a:pPr algn="ctr"/>
            <a:r>
              <a:rPr lang="ru-RU" sz="4000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Это все она, она,</a:t>
            </a:r>
          </a:p>
          <a:p>
            <a:pPr algn="ctr"/>
            <a:r>
              <a:rPr lang="ru-RU" sz="4000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Елена Александровна!</a:t>
            </a:r>
          </a:p>
          <a:p>
            <a:endParaRPr lang="ru-RU" dirty="0"/>
          </a:p>
        </p:txBody>
      </p:sp>
    </p:spTree>
  </p:cSld>
  <p:clrMapOvr>
    <a:masterClrMapping/>
  </p:clrMapOvr>
  <p:transition advTm="5234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457200"/>
            <a:ext cx="6072230" cy="838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Изображение 07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428604"/>
            <a:ext cx="8215369" cy="5697559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50"/>
            </a:solidFill>
            <a:prstDash val="solid"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 advTm="3188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500042"/>
            <a:ext cx="5715040" cy="838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Изображение 0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57224" y="142852"/>
            <a:ext cx="7786742" cy="52864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B0F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286000" y="5572140"/>
            <a:ext cx="457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n>
                  <a:solidFill>
                    <a:srgbClr val="002060"/>
                  </a:solidFill>
                </a:ln>
              </a:rPr>
              <a:t>У методиста дел немало,</a:t>
            </a:r>
          </a:p>
          <a:p>
            <a:pPr algn="ctr"/>
            <a:r>
              <a:rPr lang="ru-RU" sz="2400" dirty="0" smtClean="0">
                <a:ln>
                  <a:solidFill>
                    <a:srgbClr val="002060"/>
                  </a:solidFill>
                </a:ln>
              </a:rPr>
              <a:t>Чтобы деток воспитать,</a:t>
            </a:r>
          </a:p>
          <a:p>
            <a:pPr algn="ctr"/>
            <a:r>
              <a:rPr lang="ru-RU" sz="2400" dirty="0" smtClean="0">
                <a:ln>
                  <a:solidFill>
                    <a:srgbClr val="002060"/>
                  </a:solidFill>
                </a:ln>
              </a:rPr>
              <a:t>Очень нужно много знать.</a:t>
            </a:r>
            <a:endParaRPr lang="ru-RU" sz="2400" dirty="0">
              <a:ln>
                <a:solidFill>
                  <a:srgbClr val="002060"/>
                </a:solidFill>
              </a:ln>
            </a:endParaRPr>
          </a:p>
        </p:txBody>
      </p:sp>
    </p:spTree>
  </p:cSld>
  <p:clrMapOvr>
    <a:masterClrMapping/>
  </p:clrMapOvr>
  <p:transition advTm="4265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6050" y="928670"/>
            <a:ext cx="3286148" cy="36673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Изображение 07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4414" y="214290"/>
            <a:ext cx="7143800" cy="48104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428728" y="5286388"/>
            <a:ext cx="61436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n>
                  <a:solidFill>
                    <a:srgbClr val="002060"/>
                  </a:solidFill>
                </a:ln>
              </a:rPr>
              <a:t>Воспитательницы наши ,</a:t>
            </a:r>
          </a:p>
          <a:p>
            <a:pPr algn="ctr"/>
            <a:r>
              <a:rPr lang="ru-RU" sz="2400" dirty="0" smtClean="0">
                <a:ln>
                  <a:solidFill>
                    <a:srgbClr val="002060"/>
                  </a:solidFill>
                </a:ln>
              </a:rPr>
              <a:t>Навсегда запомним вас!</a:t>
            </a:r>
          </a:p>
          <a:p>
            <a:pPr algn="ctr"/>
            <a:r>
              <a:rPr lang="ru-RU" sz="2400" dirty="0" smtClean="0">
                <a:ln>
                  <a:solidFill>
                    <a:srgbClr val="002060"/>
                  </a:solidFill>
                </a:ln>
              </a:rPr>
              <a:t>И пусть все на свете знают –</a:t>
            </a:r>
          </a:p>
          <a:p>
            <a:pPr algn="ctr"/>
            <a:r>
              <a:rPr lang="ru-RU" sz="2400" dirty="0" smtClean="0">
                <a:ln>
                  <a:solidFill>
                    <a:srgbClr val="002060"/>
                  </a:solidFill>
                </a:ln>
              </a:rPr>
              <a:t>Ваша должность высший класс!</a:t>
            </a:r>
            <a:endParaRPr lang="ru-RU" sz="2400" dirty="0">
              <a:ln>
                <a:solidFill>
                  <a:srgbClr val="002060"/>
                </a:solidFill>
              </a:ln>
            </a:endParaRPr>
          </a:p>
        </p:txBody>
      </p:sp>
    </p:spTree>
  </p:cSld>
  <p:clrMapOvr>
    <a:masterClrMapping/>
  </p:clrMapOvr>
  <p:transition advTm="4172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928670"/>
            <a:ext cx="5786478" cy="36673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Изображение 05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648" y="214290"/>
            <a:ext cx="8466194" cy="62151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3328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457200"/>
            <a:ext cx="6500858" cy="838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Изображение 0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5124" y="285728"/>
            <a:ext cx="8561718" cy="642942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3062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571480"/>
            <a:ext cx="5214974" cy="838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PICT045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214290"/>
            <a:ext cx="8572560" cy="644700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3000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08" y="1142984"/>
            <a:ext cx="4071966" cy="1524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8" name="Содержимое 7" descr="Изображение 04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2976" y="214290"/>
            <a:ext cx="6941636" cy="579439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Tm="3141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N38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728" y="285728"/>
            <a:ext cx="6072230" cy="478634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643174" y="5286388"/>
            <a:ext cx="4286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n>
                  <a:solidFill>
                    <a:srgbClr val="7030A0"/>
                  </a:solidFill>
                </a:ln>
                <a:cs typeface="Aharoni" pitchFamily="2" charset="-79"/>
              </a:rPr>
              <a:t>Ходят дети к логопеду</a:t>
            </a:r>
          </a:p>
          <a:p>
            <a:pPr algn="ctr"/>
            <a:r>
              <a:rPr lang="ru-RU" sz="2400" dirty="0" smtClean="0">
                <a:ln>
                  <a:solidFill>
                    <a:srgbClr val="7030A0"/>
                  </a:solidFill>
                </a:ln>
                <a:cs typeface="Aharoni" pitchFamily="2" charset="-79"/>
              </a:rPr>
              <a:t>На веселую беседу.</a:t>
            </a:r>
          </a:p>
          <a:p>
            <a:pPr algn="ctr"/>
            <a:r>
              <a:rPr lang="ru-RU" sz="2400" dirty="0" smtClean="0">
                <a:ln>
                  <a:solidFill>
                    <a:srgbClr val="7030A0"/>
                  </a:solidFill>
                </a:ln>
                <a:cs typeface="Aharoni" pitchFamily="2" charset="-79"/>
              </a:rPr>
              <a:t>Люди стали понимать,</a:t>
            </a:r>
          </a:p>
          <a:p>
            <a:pPr algn="ctr"/>
            <a:r>
              <a:rPr lang="ru-RU" sz="2400" dirty="0" smtClean="0">
                <a:ln>
                  <a:solidFill>
                    <a:srgbClr val="7030A0"/>
                  </a:solidFill>
                </a:ln>
                <a:cs typeface="Aharoni" pitchFamily="2" charset="-79"/>
              </a:rPr>
              <a:t>Что хотели мы сказать!</a:t>
            </a:r>
            <a:endParaRPr lang="ru-RU" sz="2400" dirty="0">
              <a:ln>
                <a:solidFill>
                  <a:srgbClr val="7030A0"/>
                </a:solidFill>
              </a:ln>
              <a:cs typeface="Aharoni" pitchFamily="2" charset="-79"/>
            </a:endParaRPr>
          </a:p>
        </p:txBody>
      </p:sp>
    </p:spTree>
  </p:cSld>
  <p:clrMapOvr>
    <a:masterClrMapping/>
  </p:clrMapOvr>
  <p:transition advTm="4531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457200"/>
            <a:ext cx="4714908" cy="838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DSCN38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85852" y="285728"/>
            <a:ext cx="6900911" cy="4500594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5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1500167" y="4857760"/>
            <a:ext cx="65722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n>
                  <a:solidFill>
                    <a:srgbClr val="002060"/>
                  </a:solidFill>
                </a:ln>
              </a:rPr>
              <a:t>В музыкальный зал ходили,</a:t>
            </a:r>
          </a:p>
          <a:p>
            <a:pPr algn="ctr"/>
            <a:r>
              <a:rPr lang="ru-RU" sz="2000" dirty="0" smtClean="0">
                <a:ln>
                  <a:solidFill>
                    <a:srgbClr val="002060"/>
                  </a:solidFill>
                </a:ln>
              </a:rPr>
              <a:t>Хороводы там водили.</a:t>
            </a:r>
          </a:p>
          <a:p>
            <a:pPr algn="ctr"/>
            <a:r>
              <a:rPr lang="ru-RU" sz="2000" dirty="0" smtClean="0">
                <a:ln>
                  <a:solidFill>
                    <a:srgbClr val="002060"/>
                  </a:solidFill>
                </a:ln>
              </a:rPr>
              <a:t>Подготовлены блестяще,</a:t>
            </a:r>
          </a:p>
          <a:p>
            <a:pPr algn="ctr"/>
            <a:r>
              <a:rPr lang="ru-RU" sz="2000" dirty="0" smtClean="0">
                <a:ln>
                  <a:solidFill>
                    <a:srgbClr val="002060"/>
                  </a:solidFill>
                </a:ln>
              </a:rPr>
              <a:t>Как артисты настоящие.</a:t>
            </a:r>
          </a:p>
          <a:p>
            <a:pPr algn="ctr"/>
            <a:r>
              <a:rPr lang="ru-RU" sz="2000" dirty="0" smtClean="0">
                <a:ln>
                  <a:solidFill>
                    <a:srgbClr val="002060"/>
                  </a:solidFill>
                </a:ln>
              </a:rPr>
              <a:t>А готовит нас она,</a:t>
            </a:r>
          </a:p>
          <a:p>
            <a:pPr algn="ctr"/>
            <a:r>
              <a:rPr lang="ru-RU" sz="2000" dirty="0" smtClean="0">
                <a:ln>
                  <a:solidFill>
                    <a:srgbClr val="002060"/>
                  </a:solidFill>
                </a:ln>
              </a:rPr>
              <a:t>Надежда Альбертовна!</a:t>
            </a:r>
            <a:endParaRPr lang="ru-RU" sz="2000" dirty="0">
              <a:ln>
                <a:solidFill>
                  <a:srgbClr val="002060"/>
                </a:solidFill>
              </a:ln>
            </a:endParaRPr>
          </a:p>
        </p:txBody>
      </p:sp>
    </p:spTree>
  </p:cSld>
  <p:clrMapOvr>
    <a:masterClrMapping/>
  </p:clrMapOvr>
  <p:transition advTm="5281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457200"/>
            <a:ext cx="7358114" cy="838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Изображение 0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648" y="214290"/>
            <a:ext cx="8466194" cy="635798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660066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advTm="3344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714356"/>
            <a:ext cx="2714644" cy="58104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Изображение 0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3090" r="12673"/>
          <a:stretch>
            <a:fillRect/>
          </a:stretch>
        </p:blipFill>
        <p:spPr>
          <a:xfrm>
            <a:off x="928662" y="500042"/>
            <a:ext cx="5286412" cy="5626121"/>
          </a:xfrm>
          <a:prstGeom prst="roundRect">
            <a:avLst>
              <a:gd name="adj" fmla="val 11111"/>
            </a:avLst>
          </a:prstGeom>
          <a:ln w="190500" cap="rnd">
            <a:solidFill>
              <a:srgbClr val="0070C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6715140" y="1986121"/>
            <a:ext cx="207170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sz="2400" dirty="0" smtClean="0">
                <a:ln>
                  <a:solidFill>
                    <a:srgbClr val="7030A0"/>
                  </a:solidFill>
                </a:ln>
              </a:rPr>
              <a:t>У нас волшебный повар есть-</a:t>
            </a:r>
          </a:p>
          <a:p>
            <a:r>
              <a:rPr lang="ru-RU" sz="2400" dirty="0" smtClean="0">
                <a:ln>
                  <a:solidFill>
                    <a:srgbClr val="7030A0"/>
                  </a:solidFill>
                </a:ln>
              </a:rPr>
              <a:t>Он для детей готовит здесь.</a:t>
            </a:r>
            <a:endParaRPr lang="ru-RU" sz="2400" dirty="0">
              <a:ln>
                <a:solidFill>
                  <a:srgbClr val="7030A0"/>
                </a:solidFill>
              </a:ln>
            </a:endParaRPr>
          </a:p>
        </p:txBody>
      </p:sp>
    </p:spTree>
  </p:cSld>
  <p:clrMapOvr>
    <a:masterClrMapping/>
  </p:clrMapOvr>
  <p:transition advTm="4234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1071546"/>
            <a:ext cx="5357850" cy="22385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7" name="Содержимое 6" descr="Изображение 05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43042" y="285728"/>
            <a:ext cx="6034616" cy="4525962"/>
          </a:xfrm>
          <a:prstGeom prst="roundRect">
            <a:avLst>
              <a:gd name="adj" fmla="val 11111"/>
            </a:avLst>
          </a:prstGeom>
          <a:ln w="190500" cap="rnd">
            <a:solidFill>
              <a:srgbClr val="FFC0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2428860" y="5072074"/>
            <a:ext cx="48577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n>
                  <a:solidFill>
                    <a:srgbClr val="7030A0"/>
                  </a:solidFill>
                </a:ln>
              </a:rPr>
              <a:t>Хорошо ,что детский сад</a:t>
            </a:r>
          </a:p>
          <a:p>
            <a:pPr algn="ctr"/>
            <a:r>
              <a:rPr lang="ru-RU" sz="2000" dirty="0" smtClean="0">
                <a:ln>
                  <a:solidFill>
                    <a:srgbClr val="7030A0"/>
                  </a:solidFill>
                </a:ln>
              </a:rPr>
              <a:t>Домом стал для всех ребят,</a:t>
            </a:r>
          </a:p>
          <a:p>
            <a:pPr algn="ctr"/>
            <a:r>
              <a:rPr lang="ru-RU" sz="2000" dirty="0" smtClean="0">
                <a:ln>
                  <a:solidFill>
                    <a:srgbClr val="7030A0"/>
                  </a:solidFill>
                </a:ln>
              </a:rPr>
              <a:t>Здесь всегда тепло и чисто,</a:t>
            </a:r>
          </a:p>
          <a:p>
            <a:pPr algn="ctr"/>
            <a:r>
              <a:rPr lang="ru-RU" sz="2000" dirty="0" smtClean="0">
                <a:ln>
                  <a:solidFill>
                    <a:srgbClr val="7030A0"/>
                  </a:solidFill>
                </a:ln>
              </a:rPr>
              <a:t>Няня здесь следит за всем,</a:t>
            </a:r>
          </a:p>
          <a:p>
            <a:pPr algn="ctr"/>
            <a:r>
              <a:rPr lang="ru-RU" sz="2000" dirty="0" smtClean="0">
                <a:ln>
                  <a:solidFill>
                    <a:srgbClr val="7030A0"/>
                  </a:solidFill>
                </a:ln>
              </a:rPr>
              <a:t>Чтобы не было проблем.</a:t>
            </a:r>
            <a:endParaRPr lang="ru-RU" sz="2000" dirty="0"/>
          </a:p>
        </p:txBody>
      </p:sp>
    </p:spTree>
  </p:cSld>
  <p:clrMapOvr>
    <a:masterClrMapping/>
  </p:clrMapOvr>
  <p:transition advTm="6031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1142984"/>
            <a:ext cx="4714908" cy="15241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6" name="Содержимое 5" descr="Изображение 0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8627"/>
          <a:stretch>
            <a:fillRect/>
          </a:stretch>
        </p:blipFill>
        <p:spPr>
          <a:xfrm>
            <a:off x="1571604" y="500042"/>
            <a:ext cx="5929354" cy="5651521"/>
          </a:xfrm>
          <a:prstGeom prst="roundRect">
            <a:avLst>
              <a:gd name="adj" fmla="val 11111"/>
            </a:avLst>
          </a:prstGeom>
          <a:ln w="190500" cap="rnd">
            <a:solidFill>
              <a:srgbClr val="7030A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 advTm="4281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1214422"/>
            <a:ext cx="4941481" cy="4770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Изображение 07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r="10031"/>
          <a:stretch>
            <a:fillRect/>
          </a:stretch>
        </p:blipFill>
        <p:spPr>
          <a:xfrm>
            <a:off x="1785918" y="785794"/>
            <a:ext cx="5429288" cy="4525962"/>
          </a:xfrm>
          <a:prstGeom prst="snip2DiagRect">
            <a:avLst/>
          </a:prstGeom>
          <a:ln w="190500" cap="rnd">
            <a:solidFill>
              <a:srgbClr val="00B05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  <p:transition advTm="3266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2428860" y="2214554"/>
            <a:ext cx="3500462" cy="57150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3" name="Содержимое 12" descr="PICT02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857232"/>
            <a:ext cx="7358114" cy="5222893"/>
          </a:xfrm>
          <a:prstGeom prst="ellipse">
            <a:avLst/>
          </a:prstGeom>
          <a:ln w="190500" cap="rnd">
            <a:solidFill>
              <a:srgbClr val="00B0F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advTm="4625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457200"/>
            <a:ext cx="6929486" cy="8382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" name="Содержимое 8" descr="Изображение 05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19690"/>
          <a:stretch>
            <a:fillRect/>
          </a:stretch>
        </p:blipFill>
        <p:spPr>
          <a:xfrm>
            <a:off x="285720" y="285728"/>
            <a:ext cx="8572560" cy="52864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28596" y="5842337"/>
            <a:ext cx="8501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Общий стаж  </a:t>
            </a:r>
            <a:r>
              <a:rPr lang="ru-RU" sz="2000" dirty="0" smtClean="0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коллектива МБДОУ </a:t>
            </a:r>
            <a:r>
              <a:rPr lang="ru-RU" sz="2000" dirty="0" err="1" smtClean="0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д</a:t>
            </a:r>
            <a:r>
              <a:rPr lang="ru-RU" sz="2000" dirty="0" smtClean="0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/с «Теремок» составляет  - 290 </a:t>
            </a:r>
            <a:r>
              <a:rPr lang="ru-RU" sz="2000" dirty="0" smtClean="0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лет</a:t>
            </a:r>
            <a:r>
              <a:rPr lang="ru-RU" sz="2000" dirty="0" smtClean="0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 </a:t>
            </a:r>
            <a:r>
              <a:rPr lang="ru-RU" sz="2000" dirty="0" smtClean="0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и пока смеётся нам ребенок, </a:t>
            </a:r>
          </a:p>
          <a:p>
            <a:pPr algn="ctr"/>
            <a:r>
              <a:rPr lang="ru-RU" sz="2000" dirty="0" smtClean="0">
                <a:ln>
                  <a:solidFill>
                    <a:srgbClr val="FF0000"/>
                  </a:solidFill>
                </a:ln>
                <a:latin typeface="Arial Black" pitchFamily="34" charset="0"/>
              </a:rPr>
              <a:t>мы знаем, что не зря живем!</a:t>
            </a:r>
            <a:endParaRPr lang="ru-RU" sz="2000" dirty="0">
              <a:ln>
                <a:solidFill>
                  <a:srgbClr val="FF0000"/>
                </a:solidFill>
              </a:ln>
              <a:latin typeface="Arial Black" pitchFamily="34" charset="0"/>
            </a:endParaRPr>
          </a:p>
        </p:txBody>
      </p:sp>
    </p:spTree>
  </p:cSld>
  <p:clrMapOvr>
    <a:masterClrMapping/>
  </p:clrMapOvr>
  <p:transition advTm="4578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Спасибо за внимание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embl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1643050"/>
            <a:ext cx="4881580" cy="4257689"/>
          </a:xfrm>
        </p:spPr>
      </p:pic>
    </p:spTree>
  </p:cSld>
  <p:clrMapOvr>
    <a:masterClrMapping/>
  </p:clrMapOvr>
  <p:transition advClick="0" advTm="2422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281</TotalTime>
  <Words>189</Words>
  <Application>Microsoft Office PowerPoint</Application>
  <PresentationFormat>Экран (4:3)</PresentationFormat>
  <Paragraphs>38</Paragraphs>
  <Slides>20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Спасибо за внимание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сад</cp:lastModifiedBy>
  <cp:revision>33</cp:revision>
  <dcterms:created xsi:type="dcterms:W3CDTF">2015-09-16T16:18:06Z</dcterms:created>
  <dcterms:modified xsi:type="dcterms:W3CDTF">2015-09-17T15:47:03Z</dcterms:modified>
</cp:coreProperties>
</file>